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9" r:id="rId4"/>
    <p:sldId id="260" r:id="rId5"/>
    <p:sldId id="258" r:id="rId6"/>
    <p:sldId id="256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94660"/>
  </p:normalViewPr>
  <p:slideViewPr>
    <p:cSldViewPr snapToGrid="0">
      <p:cViewPr>
        <p:scale>
          <a:sx n="100" d="100"/>
          <a:sy n="100" d="100"/>
        </p:scale>
        <p:origin x="1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9A3E-2ADE-47A5-B77F-C6DE4F9308D6}" type="datetimeFigureOut">
              <a:rPr lang="fr-CA" smtClean="0"/>
              <a:t>2018-07-16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134A-828F-4DE6-A418-0126F4A605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4590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9A3E-2ADE-47A5-B77F-C6DE4F9308D6}" type="datetimeFigureOut">
              <a:rPr lang="fr-CA" smtClean="0"/>
              <a:t>2018-07-16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134A-828F-4DE6-A418-0126F4A605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75557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9A3E-2ADE-47A5-B77F-C6DE4F9308D6}" type="datetimeFigureOut">
              <a:rPr lang="fr-CA" smtClean="0"/>
              <a:t>2018-07-16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134A-828F-4DE6-A418-0126F4A605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9787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9A3E-2ADE-47A5-B77F-C6DE4F9308D6}" type="datetimeFigureOut">
              <a:rPr lang="fr-CA" smtClean="0"/>
              <a:t>2018-07-16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134A-828F-4DE6-A418-0126F4A605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99061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9A3E-2ADE-47A5-B77F-C6DE4F9308D6}" type="datetimeFigureOut">
              <a:rPr lang="fr-CA" smtClean="0"/>
              <a:t>2018-07-16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134A-828F-4DE6-A418-0126F4A605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08260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9A3E-2ADE-47A5-B77F-C6DE4F9308D6}" type="datetimeFigureOut">
              <a:rPr lang="fr-CA" smtClean="0"/>
              <a:t>2018-07-16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134A-828F-4DE6-A418-0126F4A605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19708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9A3E-2ADE-47A5-B77F-C6DE4F9308D6}" type="datetimeFigureOut">
              <a:rPr lang="fr-CA" smtClean="0"/>
              <a:t>2018-07-16</a:t>
            </a:fld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134A-828F-4DE6-A418-0126F4A605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4120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9A3E-2ADE-47A5-B77F-C6DE4F9308D6}" type="datetimeFigureOut">
              <a:rPr lang="fr-CA" smtClean="0"/>
              <a:t>2018-07-16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134A-828F-4DE6-A418-0126F4A605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285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9A3E-2ADE-47A5-B77F-C6DE4F9308D6}" type="datetimeFigureOut">
              <a:rPr lang="fr-CA" smtClean="0"/>
              <a:t>2018-07-16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134A-828F-4DE6-A418-0126F4A605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8010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9A3E-2ADE-47A5-B77F-C6DE4F9308D6}" type="datetimeFigureOut">
              <a:rPr lang="fr-CA" smtClean="0"/>
              <a:t>2018-07-16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134A-828F-4DE6-A418-0126F4A605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64288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9A3E-2ADE-47A5-B77F-C6DE4F9308D6}" type="datetimeFigureOut">
              <a:rPr lang="fr-CA" smtClean="0"/>
              <a:t>2018-07-16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6134A-828F-4DE6-A418-0126F4A605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9046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69A3E-2ADE-47A5-B77F-C6DE4F9308D6}" type="datetimeFigureOut">
              <a:rPr lang="fr-CA" smtClean="0"/>
              <a:t>2018-07-16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6134A-828F-4DE6-A418-0126F4A605C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0723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81" y="1523353"/>
            <a:ext cx="10058400" cy="406171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105400" y="381000"/>
            <a:ext cx="1021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 err="1" smtClean="0"/>
              <a:t>Taxo</a:t>
            </a:r>
            <a:endParaRPr lang="fr-CA" sz="3600" dirty="0"/>
          </a:p>
        </p:txBody>
      </p:sp>
    </p:spTree>
    <p:extLst>
      <p:ext uri="{BB962C8B-B14F-4D97-AF65-F5344CB8AC3E}">
        <p14:creationId xmlns:p14="http://schemas.microsoft.com/office/powerpoint/2010/main" val="300199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44" y="1302139"/>
            <a:ext cx="10058400" cy="406171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105400" y="381000"/>
            <a:ext cx="2045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 err="1" smtClean="0"/>
              <a:t>Feed</a:t>
            </a:r>
            <a:r>
              <a:rPr lang="fr-CA" sz="3600" dirty="0" smtClean="0"/>
              <a:t> </a:t>
            </a:r>
            <a:r>
              <a:rPr lang="fr-CA" sz="3600" dirty="0" err="1" smtClean="0"/>
              <a:t>strat</a:t>
            </a:r>
            <a:endParaRPr lang="fr-CA" sz="3600" dirty="0"/>
          </a:p>
        </p:txBody>
      </p:sp>
    </p:spTree>
    <p:extLst>
      <p:ext uri="{BB962C8B-B14F-4D97-AF65-F5344CB8AC3E}">
        <p14:creationId xmlns:p14="http://schemas.microsoft.com/office/powerpoint/2010/main" val="228556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63" y="1506889"/>
            <a:ext cx="10058400" cy="406171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105400" y="381000"/>
            <a:ext cx="181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 smtClean="0"/>
              <a:t>3 classes</a:t>
            </a:r>
            <a:endParaRPr lang="fr-CA" sz="3600" dirty="0"/>
          </a:p>
        </p:txBody>
      </p:sp>
    </p:spTree>
    <p:extLst>
      <p:ext uri="{BB962C8B-B14F-4D97-AF65-F5344CB8AC3E}">
        <p14:creationId xmlns:p14="http://schemas.microsoft.com/office/powerpoint/2010/main" val="398420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63" y="1444291"/>
            <a:ext cx="10058400" cy="406744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105400" y="381000"/>
            <a:ext cx="181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 smtClean="0"/>
              <a:t>5 classes</a:t>
            </a:r>
            <a:endParaRPr lang="fr-CA" sz="3600" dirty="0"/>
          </a:p>
        </p:txBody>
      </p:sp>
    </p:spTree>
    <p:extLst>
      <p:ext uri="{BB962C8B-B14F-4D97-AF65-F5344CB8AC3E}">
        <p14:creationId xmlns:p14="http://schemas.microsoft.com/office/powerpoint/2010/main" val="1705577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11" y="1433089"/>
            <a:ext cx="10058400" cy="406171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105400" y="381000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 err="1" smtClean="0"/>
              <a:t>Motility</a:t>
            </a:r>
            <a:endParaRPr lang="fr-CA" sz="3600" dirty="0"/>
          </a:p>
        </p:txBody>
      </p:sp>
    </p:spTree>
    <p:extLst>
      <p:ext uri="{BB962C8B-B14F-4D97-AF65-F5344CB8AC3E}">
        <p14:creationId xmlns:p14="http://schemas.microsoft.com/office/powerpoint/2010/main" val="765305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77" y="1271773"/>
            <a:ext cx="10058400" cy="4081899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5105400" y="381000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 smtClean="0"/>
              <a:t>DMS</a:t>
            </a:r>
            <a:endParaRPr lang="fr-CA" sz="3600" dirty="0"/>
          </a:p>
        </p:txBody>
      </p:sp>
    </p:spTree>
    <p:extLst>
      <p:ext uri="{BB962C8B-B14F-4D97-AF65-F5344CB8AC3E}">
        <p14:creationId xmlns:p14="http://schemas.microsoft.com/office/powerpoint/2010/main" val="314212193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</Words>
  <Application>Microsoft Office PowerPoint</Application>
  <PresentationFormat>Grand écran</PresentationFormat>
  <Paragraphs>6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Labo_Maranger</dc:creator>
  <cp:lastModifiedBy>Labo_Maranger</cp:lastModifiedBy>
  <cp:revision>1</cp:revision>
  <dcterms:created xsi:type="dcterms:W3CDTF">2018-07-16T18:29:00Z</dcterms:created>
  <dcterms:modified xsi:type="dcterms:W3CDTF">2018-07-16T18:31:34Z</dcterms:modified>
</cp:coreProperties>
</file>